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4500563" cy="4500563"/>
  <p:notesSz cx="6858000" cy="9144000"/>
  <p:defaultTextStyle>
    <a:defPPr>
      <a:defRPr lang="es-MX"/>
    </a:defPPr>
    <a:lvl1pPr marL="0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257175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514350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771525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028700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285875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1543050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1800225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057400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418">
          <p15:clr>
            <a:srgbClr val="A4A3A4"/>
          </p15:clr>
        </p15:guide>
        <p15:guide id="2" pos="141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55"/>
    <p:restoredTop sz="94659"/>
  </p:normalViewPr>
  <p:slideViewPr>
    <p:cSldViewPr showGuides="1">
      <p:cViewPr>
        <p:scale>
          <a:sx n="204" d="100"/>
          <a:sy n="204" d="100"/>
        </p:scale>
        <p:origin x="-2346" y="-36"/>
      </p:cViewPr>
      <p:guideLst>
        <p:guide orient="horz" pos="1418"/>
        <p:guide pos="141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2D741E-B810-469D-A601-2DFC0A70FCDB}" type="datetimeFigureOut">
              <a:rPr lang="es-MX" smtClean="0"/>
              <a:t>17/01/2020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714500" y="685800"/>
            <a:ext cx="3429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1FA664-6397-4239-AD38-D1DEEA15930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676453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1FA664-6397-4239-AD38-D1DEEA159305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29796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37542" y="1398092"/>
            <a:ext cx="3825479" cy="964704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75085" y="2550319"/>
            <a:ext cx="3150394" cy="11501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FF2D-11E9-4E6F-87BC-1661D1D8FA13}" type="datetimeFigureOut">
              <a:rPr lang="es-MX" smtClean="0"/>
              <a:t>17/01/2020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B12D1-4A29-4BFD-A36C-8AD7206C33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45496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FF2D-11E9-4E6F-87BC-1661D1D8FA13}" type="datetimeFigureOut">
              <a:rPr lang="es-MX" smtClean="0"/>
              <a:t>17/01/2020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B12D1-4A29-4BFD-A36C-8AD7206C33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3676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5513" y="2892029"/>
            <a:ext cx="3825479" cy="893862"/>
          </a:xfrm>
        </p:spPr>
        <p:txBody>
          <a:bodyPr anchor="t"/>
          <a:lstStyle>
            <a:lvl1pPr algn="l">
              <a:defRPr sz="23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55513" y="1907531"/>
            <a:ext cx="3825479" cy="984498"/>
          </a:xfrm>
        </p:spPr>
        <p:txBody>
          <a:bodyPr anchor="b"/>
          <a:lstStyle>
            <a:lvl1pPr marL="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FF2D-11E9-4E6F-87BC-1661D1D8FA13}" type="datetimeFigureOut">
              <a:rPr lang="es-MX" smtClean="0"/>
              <a:t>17/01/2020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B12D1-4A29-4BFD-A36C-8AD7206C33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4711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25028" y="1050131"/>
            <a:ext cx="1987749" cy="2970164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287786" y="1050131"/>
            <a:ext cx="1987749" cy="2970164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FF2D-11E9-4E6F-87BC-1661D1D8FA13}" type="datetimeFigureOut">
              <a:rPr lang="es-MX" smtClean="0"/>
              <a:t>17/01/2020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B12D1-4A29-4BFD-A36C-8AD7206C33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3886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5028" y="1007418"/>
            <a:ext cx="1988530" cy="419844"/>
          </a:xfrm>
        </p:spPr>
        <p:txBody>
          <a:bodyPr anchor="b"/>
          <a:lstStyle>
            <a:lvl1pPr marL="0" indent="0">
              <a:buNone/>
              <a:defRPr sz="1400" b="1"/>
            </a:lvl1pPr>
            <a:lvl2pPr marL="257175" indent="0">
              <a:buNone/>
              <a:defRPr sz="1100" b="1"/>
            </a:lvl2pPr>
            <a:lvl3pPr marL="514350" indent="0">
              <a:buNone/>
              <a:defRPr sz="1000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25028" y="1427262"/>
            <a:ext cx="1988530" cy="2593033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2286224" y="1007418"/>
            <a:ext cx="1989311" cy="419844"/>
          </a:xfrm>
        </p:spPr>
        <p:txBody>
          <a:bodyPr anchor="b"/>
          <a:lstStyle>
            <a:lvl1pPr marL="0" indent="0">
              <a:buNone/>
              <a:defRPr sz="1400" b="1"/>
            </a:lvl1pPr>
            <a:lvl2pPr marL="257175" indent="0">
              <a:buNone/>
              <a:defRPr sz="1100" b="1"/>
            </a:lvl2pPr>
            <a:lvl3pPr marL="514350" indent="0">
              <a:buNone/>
              <a:defRPr sz="1000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2286224" y="1427262"/>
            <a:ext cx="1989311" cy="2593033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FF2D-11E9-4E6F-87BC-1661D1D8FA13}" type="datetimeFigureOut">
              <a:rPr lang="es-MX" smtClean="0"/>
              <a:t>17/01/2020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B12D1-4A29-4BFD-A36C-8AD7206C33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1674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FF2D-11E9-4E6F-87BC-1661D1D8FA13}" type="datetimeFigureOut">
              <a:rPr lang="es-MX" smtClean="0"/>
              <a:t>17/01/2020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B12D1-4A29-4BFD-A36C-8AD7206C33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6938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FF2D-11E9-4E6F-87BC-1661D1D8FA13}" type="datetimeFigureOut">
              <a:rPr lang="es-MX" smtClean="0"/>
              <a:t>17/01/2020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B12D1-4A29-4BFD-A36C-8AD7206C33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49456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5029" y="179189"/>
            <a:ext cx="1480654" cy="762595"/>
          </a:xfrm>
        </p:spPr>
        <p:txBody>
          <a:bodyPr anchor="b"/>
          <a:lstStyle>
            <a:lvl1pPr algn="l">
              <a:defRPr sz="11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59595" y="179189"/>
            <a:ext cx="2515940" cy="384110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25029" y="941785"/>
            <a:ext cx="1480654" cy="3078510"/>
          </a:xfrm>
        </p:spPr>
        <p:txBody>
          <a:bodyPr/>
          <a:lstStyle>
            <a:lvl1pPr marL="0" indent="0">
              <a:buNone/>
              <a:defRPr sz="800"/>
            </a:lvl1pPr>
            <a:lvl2pPr marL="257175" indent="0">
              <a:buNone/>
              <a:defRPr sz="700"/>
            </a:lvl2pPr>
            <a:lvl3pPr marL="514350" indent="0">
              <a:buNone/>
              <a:defRPr sz="600"/>
            </a:lvl3pPr>
            <a:lvl4pPr marL="771525" indent="0">
              <a:buNone/>
              <a:defRPr sz="500"/>
            </a:lvl4pPr>
            <a:lvl5pPr marL="1028700" indent="0">
              <a:buNone/>
              <a:defRPr sz="500"/>
            </a:lvl5pPr>
            <a:lvl6pPr marL="1285875" indent="0">
              <a:buNone/>
              <a:defRPr sz="500"/>
            </a:lvl6pPr>
            <a:lvl7pPr marL="1543050" indent="0">
              <a:buNone/>
              <a:defRPr sz="500"/>
            </a:lvl7pPr>
            <a:lvl8pPr marL="1800225" indent="0">
              <a:buNone/>
              <a:defRPr sz="500"/>
            </a:lvl8pPr>
            <a:lvl9pPr marL="2057400" indent="0">
              <a:buNone/>
              <a:defRPr sz="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FF2D-11E9-4E6F-87BC-1661D1D8FA13}" type="datetimeFigureOut">
              <a:rPr lang="es-MX" smtClean="0"/>
              <a:t>17/01/2020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B12D1-4A29-4BFD-A36C-8AD7206C33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95434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82142" y="3150394"/>
            <a:ext cx="2700338" cy="371922"/>
          </a:xfrm>
        </p:spPr>
        <p:txBody>
          <a:bodyPr anchor="b"/>
          <a:lstStyle>
            <a:lvl1pPr algn="l">
              <a:defRPr sz="11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882142" y="402134"/>
            <a:ext cx="2700338" cy="2700338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600"/>
            </a:lvl2pPr>
            <a:lvl3pPr marL="514350" indent="0">
              <a:buNone/>
              <a:defRPr sz="1400"/>
            </a:lvl3pPr>
            <a:lvl4pPr marL="771525" indent="0">
              <a:buNone/>
              <a:defRPr sz="1100"/>
            </a:lvl4pPr>
            <a:lvl5pPr marL="1028700" indent="0">
              <a:buNone/>
              <a:defRPr sz="1100"/>
            </a:lvl5pPr>
            <a:lvl6pPr marL="1285875" indent="0">
              <a:buNone/>
              <a:defRPr sz="1100"/>
            </a:lvl6pPr>
            <a:lvl7pPr marL="1543050" indent="0">
              <a:buNone/>
              <a:defRPr sz="1100"/>
            </a:lvl7pPr>
            <a:lvl8pPr marL="1800225" indent="0">
              <a:buNone/>
              <a:defRPr sz="1100"/>
            </a:lvl8pPr>
            <a:lvl9pPr marL="2057400" indent="0">
              <a:buNone/>
              <a:defRPr sz="11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82142" y="3522316"/>
            <a:ext cx="2700338" cy="528191"/>
          </a:xfrm>
        </p:spPr>
        <p:txBody>
          <a:bodyPr/>
          <a:lstStyle>
            <a:lvl1pPr marL="0" indent="0">
              <a:buNone/>
              <a:defRPr sz="800"/>
            </a:lvl1pPr>
            <a:lvl2pPr marL="257175" indent="0">
              <a:buNone/>
              <a:defRPr sz="700"/>
            </a:lvl2pPr>
            <a:lvl3pPr marL="514350" indent="0">
              <a:buNone/>
              <a:defRPr sz="600"/>
            </a:lvl3pPr>
            <a:lvl4pPr marL="771525" indent="0">
              <a:buNone/>
              <a:defRPr sz="500"/>
            </a:lvl4pPr>
            <a:lvl5pPr marL="1028700" indent="0">
              <a:buNone/>
              <a:defRPr sz="500"/>
            </a:lvl5pPr>
            <a:lvl6pPr marL="1285875" indent="0">
              <a:buNone/>
              <a:defRPr sz="500"/>
            </a:lvl6pPr>
            <a:lvl7pPr marL="1543050" indent="0">
              <a:buNone/>
              <a:defRPr sz="500"/>
            </a:lvl7pPr>
            <a:lvl8pPr marL="1800225" indent="0">
              <a:buNone/>
              <a:defRPr sz="500"/>
            </a:lvl8pPr>
            <a:lvl9pPr marL="2057400" indent="0">
              <a:buNone/>
              <a:defRPr sz="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FF2D-11E9-4E6F-87BC-1661D1D8FA13}" type="datetimeFigureOut">
              <a:rPr lang="es-MX" smtClean="0"/>
              <a:t>17/01/2020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B12D1-4A29-4BFD-A36C-8AD7206C33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49829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FF2D-11E9-4E6F-87BC-1661D1D8FA13}" type="datetimeFigureOut">
              <a:rPr lang="es-MX" smtClean="0"/>
              <a:t>17/01/2020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B12D1-4A29-4BFD-A36C-8AD7206C33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88823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262908" y="180231"/>
            <a:ext cx="1012627" cy="384006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25028" y="180231"/>
            <a:ext cx="2962871" cy="384006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FF2D-11E9-4E6F-87BC-1661D1D8FA13}" type="datetimeFigureOut">
              <a:rPr lang="es-MX" smtClean="0"/>
              <a:t>17/01/2020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B12D1-4A29-4BFD-A36C-8AD7206C33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95155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225028" y="180231"/>
            <a:ext cx="4050507" cy="750094"/>
          </a:xfrm>
          <a:prstGeom prst="rect">
            <a:avLst/>
          </a:prstGeom>
        </p:spPr>
        <p:txBody>
          <a:bodyPr vert="horz" lIns="51435" tIns="25718" rIns="51435" bIns="25718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5028" y="1050131"/>
            <a:ext cx="4050507" cy="2970164"/>
          </a:xfrm>
          <a:prstGeom prst="rect">
            <a:avLst/>
          </a:prstGeom>
        </p:spPr>
        <p:txBody>
          <a:bodyPr vert="horz" lIns="51435" tIns="25718" rIns="51435" bIns="25718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225028" y="4171356"/>
            <a:ext cx="1050131" cy="239613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B6FF2D-11E9-4E6F-87BC-1661D1D8FA13}" type="datetimeFigureOut">
              <a:rPr lang="es-MX" smtClean="0"/>
              <a:t>17/01/2020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1537693" y="4171356"/>
            <a:ext cx="1425178" cy="239613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lvl1pPr algn="ct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3225404" y="4171356"/>
            <a:ext cx="1050131" cy="239613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8B12D1-4A29-4BFD-A36C-8AD7206C33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61306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14350" rtl="0" eaLnBrk="1" latinLnBrk="0" hangingPunct="1">
        <a:spcBef>
          <a:spcPct val="0"/>
        </a:spcBef>
        <a:buNone/>
        <a:defRPr sz="2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51435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09" indent="-160734" algn="l" defTabSz="51435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spcBef>
          <a:spcPct val="20000"/>
        </a:spcBef>
        <a:buFont typeface="Arial" pitchFamily="34" charset="0"/>
        <a:buChar char="–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spcBef>
          <a:spcPct val="20000"/>
        </a:spcBef>
        <a:buFont typeface="Arial" pitchFamily="34" charset="0"/>
        <a:buChar char="»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00563" cy="4500563"/>
          </a:xfrm>
          <a:prstGeom prst="rect">
            <a:avLst/>
          </a:prstGeom>
        </p:spPr>
      </p:pic>
      <p:sp>
        <p:nvSpPr>
          <p:cNvPr id="10" name="9 CuadroTexto"/>
          <p:cNvSpPr txBox="1"/>
          <p:nvPr/>
        </p:nvSpPr>
        <p:spPr>
          <a:xfrm>
            <a:off x="1674217" y="3143820"/>
            <a:ext cx="2520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dirty="0" smtClean="0">
                <a:latin typeface="DelargoDT" pitchFamily="34" charset="0"/>
              </a:rPr>
              <a:t>Producción de Noche </a:t>
            </a:r>
            <a:r>
              <a:rPr lang="es-MX" sz="800" dirty="0" err="1" smtClean="0">
                <a:latin typeface="DelargoDT" pitchFamily="34" charset="0"/>
              </a:rPr>
              <a:t>Buenmmmmmmmmmmmmlllllklkhjhlklla</a:t>
            </a:r>
            <a:endParaRPr lang="es-MX" sz="800" dirty="0">
              <a:latin typeface="DelargoDT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1170161" y="1000324"/>
            <a:ext cx="25922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00" dirty="0" smtClean="0">
                <a:latin typeface="DelargoDT" pitchFamily="34" charset="0"/>
              </a:rPr>
              <a:t>Juan Pérez</a:t>
            </a:r>
            <a:endParaRPr lang="es-MX" sz="900" dirty="0">
              <a:latin typeface="DelargoDT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674217" y="1249263"/>
            <a:ext cx="25922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00" dirty="0" smtClean="0">
                <a:latin typeface="DelargoDT" pitchFamily="34" charset="0"/>
              </a:rPr>
              <a:t>Juan Pérez</a:t>
            </a:r>
            <a:endParaRPr lang="es-MX" sz="900" dirty="0">
              <a:latin typeface="DelargoDT" pitchFamily="34" charset="0"/>
            </a:endParaRPr>
          </a:p>
        </p:txBody>
      </p:sp>
      <p:sp>
        <p:nvSpPr>
          <p:cNvPr id="9" name="11 CuadroTexto"/>
          <p:cNvSpPr txBox="1"/>
          <p:nvPr/>
        </p:nvSpPr>
        <p:spPr>
          <a:xfrm>
            <a:off x="2466305" y="3834457"/>
            <a:ext cx="1512168" cy="192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650" dirty="0" smtClean="0">
                <a:latin typeface="DelargoDT" pitchFamily="34" charset="0"/>
              </a:rPr>
              <a:t> </a:t>
            </a:r>
            <a:r>
              <a:rPr lang="es-MX" sz="600" dirty="0" smtClean="0">
                <a:latin typeface="DelargoDT" pitchFamily="34" charset="0"/>
              </a:rPr>
              <a:t>ABRIL </a:t>
            </a:r>
            <a:r>
              <a:rPr lang="es-MX" sz="600" dirty="0" smtClean="0">
                <a:latin typeface="DelargoDT" pitchFamily="34" charset="0"/>
              </a:rPr>
              <a:t>DE </a:t>
            </a:r>
            <a:r>
              <a:rPr lang="es-MX" sz="600" dirty="0" smtClean="0">
                <a:latin typeface="DelargoDT" pitchFamily="34" charset="0"/>
              </a:rPr>
              <a:t>2020 </a:t>
            </a:r>
            <a:endParaRPr lang="es-MX" sz="600" dirty="0">
              <a:latin typeface="DelargoD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9486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13</Words>
  <Application>Microsoft Office PowerPoint</Application>
  <PresentationFormat>Personalizado</PresentationFormat>
  <Paragraphs>5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User</dc:creator>
  <cp:lastModifiedBy>Clara</cp:lastModifiedBy>
  <cp:revision>16</cp:revision>
  <dcterms:created xsi:type="dcterms:W3CDTF">2014-09-19T16:14:19Z</dcterms:created>
  <dcterms:modified xsi:type="dcterms:W3CDTF">2020-01-17T15:29:10Z</dcterms:modified>
</cp:coreProperties>
</file>